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1"/>
  </p:sldMasterIdLst>
  <p:notesMasterIdLst>
    <p:notesMasterId r:id="rId15"/>
  </p:notes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63" r:id="rId10"/>
    <p:sldId id="264" r:id="rId11"/>
    <p:sldId id="259" r:id="rId12"/>
    <p:sldId id="275" r:id="rId13"/>
    <p:sldId id="276" r:id="rId14"/>
  </p:sldIdLst>
  <p:sldSz cx="13716000" cy="17146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5AC7"/>
    <a:srgbClr val="D4AD00"/>
    <a:srgbClr val="6F3C84"/>
    <a:srgbClr val="6F3F39"/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246"/>
    <p:restoredTop sz="94723"/>
  </p:normalViewPr>
  <p:slideViewPr>
    <p:cSldViewPr snapToGrid="0" snapToObjects="1">
      <p:cViewPr varScale="1">
        <p:scale>
          <a:sx n="42" d="100"/>
          <a:sy n="42" d="100"/>
        </p:scale>
        <p:origin x="3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05/12/2026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26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651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4977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304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630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49955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281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607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3925" y="1143000"/>
            <a:ext cx="24701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05096-80B4-2D4B-8537-670D66D09BFC}" type="slidenum">
              <a:rPr lang="en-DE" smtClean="0"/>
              <a:t>10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80531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6167"/>
            <a:ext cx="11658600" cy="5969553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929"/>
            <a:ext cx="10287000" cy="4139788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977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090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97"/>
            <a:ext cx="2957513" cy="14530941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97"/>
            <a:ext cx="8701088" cy="14530941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170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76FF353-D347-AFBC-58AA-9260ED99C1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54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816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DB3F884-08AB-6E54-30BF-FBC06616B5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0" y="0"/>
            <a:ext cx="13716000" cy="1714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1202C8E1-7085-5ACB-41F6-2A9B4FA7B6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1715294" y="1715294"/>
            <a:ext cx="17146588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42144D1-2AA7-AEEC-F410-4F86C26E7E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1715294" y="1715294"/>
            <a:ext cx="17146588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276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745"/>
            <a:ext cx="11830050" cy="713250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4724"/>
            <a:ext cx="11830050" cy="3750815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019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485"/>
            <a:ext cx="5829300" cy="1087935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485"/>
            <a:ext cx="5829300" cy="1087935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639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912901"/>
            <a:ext cx="11830050" cy="331421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3297"/>
            <a:ext cx="5802510" cy="2059971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3268"/>
            <a:ext cx="5802510" cy="921232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4203297"/>
            <a:ext cx="5831087" cy="2059971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6263268"/>
            <a:ext cx="5831087" cy="921232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20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136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071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106"/>
            <a:ext cx="4423767" cy="40008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2468795"/>
            <a:ext cx="6943725" cy="1218519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976"/>
            <a:ext cx="4423767" cy="9529853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798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106"/>
            <a:ext cx="4423767" cy="40008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2468795"/>
            <a:ext cx="6943725" cy="1218519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976"/>
            <a:ext cx="4423767" cy="9529853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624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901"/>
            <a:ext cx="11830050" cy="33142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485"/>
            <a:ext cx="11830050" cy="10879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2351"/>
            <a:ext cx="3086100" cy="9128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2351"/>
            <a:ext cx="4629150" cy="9128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2351"/>
            <a:ext cx="3086100" cy="9128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57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676" r:id="rId14"/>
    <p:sldLayoutId id="2147483677" r:id="rId15"/>
    <p:sldLayoutId id="2147483678" r:id="rId16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image" Target="../media/image32.png"/><Relationship Id="rId16" Type="http://schemas.openxmlformats.org/officeDocument/2006/relationships/image" Target="../media/image46.png"/><Relationship Id="rId20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F50F0A9D-E018-8028-D97B-B788BDAC9A5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720082" y="1710505"/>
            <a:ext cx="17146587" cy="1372557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BA31154-526E-FBB6-2D47-6844D68A17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24A4630-E6AB-F4D4-3F6B-714E73A57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17"/>
            <a:ext cx="13716000" cy="1714195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AB12EE8-D1E9-B74D-B5CC-93262BE5F571}"/>
              </a:ext>
            </a:extLst>
          </p:cNvPr>
          <p:cNvSpPr txBox="1"/>
          <p:nvPr/>
        </p:nvSpPr>
        <p:spPr>
          <a:xfrm>
            <a:off x="468630" y="2216175"/>
            <a:ext cx="7703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dirty="0">
                <a:solidFill>
                  <a:srgbClr val="7030A0"/>
                </a:solidFill>
                <a:latin typeface="Cera Pro Medium" pitchFamily="2" charset="0"/>
              </a:rPr>
              <a:t>Beispieltext</a:t>
            </a:r>
          </a:p>
        </p:txBody>
      </p:sp>
    </p:spTree>
    <p:extLst>
      <p:ext uri="{BB962C8B-B14F-4D97-AF65-F5344CB8AC3E}">
        <p14:creationId xmlns:p14="http://schemas.microsoft.com/office/powerpoint/2010/main" val="2494298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53B072E-75D2-5604-CA09-F68A16B0FDE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7"/>
            <a:ext cx="13716000" cy="171419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06F6D5-1051-554E-83A1-FFE2646658DA}"/>
              </a:ext>
            </a:extLst>
          </p:cNvPr>
          <p:cNvSpPr txBox="1"/>
          <p:nvPr/>
        </p:nvSpPr>
        <p:spPr>
          <a:xfrm>
            <a:off x="468630" y="938450"/>
            <a:ext cx="12663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dirty="0">
                <a:solidFill>
                  <a:schemeClr val="bg1"/>
                </a:solidFill>
                <a:latin typeface="Cera Pro Medium" pitchFamily="2" charset="0"/>
              </a:rPr>
              <a:t>Beispieltext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C71514-E658-A946-B262-4A5BC8D7D0B6}"/>
              </a:ext>
            </a:extLst>
          </p:cNvPr>
          <p:cNvSpPr txBox="1"/>
          <p:nvPr/>
        </p:nvSpPr>
        <p:spPr>
          <a:xfrm>
            <a:off x="468630" y="430620"/>
            <a:ext cx="77038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700" dirty="0">
                <a:solidFill>
                  <a:schemeClr val="bg1"/>
                </a:solidFill>
                <a:latin typeface="Cera Pro Medium" pitchFamily="2" charset="0"/>
              </a:rPr>
              <a:t>Kleiner Text</a:t>
            </a:r>
            <a:endParaRPr lang="en-DE" sz="2700" dirty="0">
              <a:solidFill>
                <a:schemeClr val="bg1"/>
              </a:solidFill>
              <a:latin typeface="Cera Pro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979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451410CF-0D2F-F440-9997-B0E1CDDA5FD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3716000" cy="171465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CA178DD-D7FC-B7A0-591E-E3D123241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3786" y="11687351"/>
            <a:ext cx="5222618" cy="162481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3537167-1C8C-11AB-A171-2555188C33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620" y="11930730"/>
            <a:ext cx="2441836" cy="24418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B90DD79-B830-8469-9E2D-C4196AF99C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6671" y="14580500"/>
            <a:ext cx="3251429" cy="203704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52465E42-A680-4E0C-3A50-032A139AB7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200" y="14372566"/>
            <a:ext cx="2232909" cy="221985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106493A-253C-D28D-F320-8F259AAB40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102" y="14385133"/>
            <a:ext cx="3238372" cy="1658359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FEE098A8-7329-FD0F-53C8-D927A8CDAC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447" y="12843583"/>
            <a:ext cx="4047966" cy="1253564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42FFB4A3-81A2-4D86-CF7E-D63427E9C3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4030" y="11363388"/>
            <a:ext cx="4700864" cy="1253564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8F502428-A6ED-C8F9-51B5-FC1191667B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7617" y="8736578"/>
            <a:ext cx="3016386" cy="2272084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672BE80A-3E66-0973-25E3-4F33BB22149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88890" y="5605759"/>
            <a:ext cx="2272084" cy="2298199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FA9DD784-B5EC-8D34-7D47-F8458F84688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575" y="5767647"/>
            <a:ext cx="2546300" cy="2546300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119E21F7-27A6-38B2-65AE-29A26F23BE6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49855" y="13887043"/>
            <a:ext cx="2298199" cy="2781343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7062A9DC-4780-332B-4F97-E0C954676D5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1563" y="3127198"/>
            <a:ext cx="7155758" cy="2232909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B7FA69FA-0234-FBBD-41D2-A8EDD0C95F9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7102" y="2983561"/>
            <a:ext cx="1736707" cy="2520185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756CACE0-4E70-EEA4-9D49-44FADE08B68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29894" y="380113"/>
            <a:ext cx="1893404" cy="1893404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B9303FA8-30F0-8BF0-BDFB-F562E0FFBA1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86200" y="339487"/>
            <a:ext cx="6296891" cy="2106316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872EF303-49C6-9759-540D-AF0D2311E33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27102" y="432483"/>
            <a:ext cx="2951098" cy="1958693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3A6CB1FD-FCBB-D358-4E57-9EA36C94CB3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128873" y="3127198"/>
            <a:ext cx="3160025" cy="66595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0B0D7D9-838C-48D2-5D03-5E57B079AD6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033787" y="8191675"/>
            <a:ext cx="4882778" cy="281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67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F222588-1388-47E9-BD1A-BC20B2DFD59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F372079E-7232-41BD-EEC3-AFC1AB565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9" y="14555714"/>
            <a:ext cx="6754091" cy="2101273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00BB8FA2-D579-E751-3509-6D7ED08B97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55" y="8275636"/>
            <a:ext cx="2159000" cy="2159000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AE1D8F5B-16E3-EAC3-B669-AA41DFF9E9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9249" y="8479630"/>
            <a:ext cx="2609273" cy="1731818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FB364B26-23B4-C809-2EB7-36CB97C29A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83693" y="10287793"/>
            <a:ext cx="2874818" cy="1801091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E4A28AFC-9BA0-6A7F-6610-911CCC92BB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49313" y="7947744"/>
            <a:ext cx="1974273" cy="1962728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0570DE8C-09F8-94C9-1617-433E2E92CB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1920" y="5397138"/>
            <a:ext cx="2863273" cy="1466273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E8E810E6-6E56-8656-B7FD-6ADE660BBB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6309" y="6923663"/>
            <a:ext cx="3579091" cy="1108364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AFCF7F2A-F0D2-4709-F7DA-A9DD64D502B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7350" y="5524934"/>
            <a:ext cx="4156364" cy="1108364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2C9A9DBC-352E-04A1-6C5E-C03528C1224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38941" y="2770763"/>
            <a:ext cx="2667000" cy="2008909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91A51817-9354-5EB5-C11E-B5109CB2CAE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01859" y="5478568"/>
            <a:ext cx="2008909" cy="2032000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F7BCF31B-E60E-BA74-A737-B084808F929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110768" y="203417"/>
            <a:ext cx="2251364" cy="2251364"/>
          </a:xfrm>
          <a:prstGeom prst="rect">
            <a:avLst/>
          </a:prstGeom>
        </p:spPr>
      </p:pic>
      <p:pic>
        <p:nvPicPr>
          <p:cNvPr id="66" name="Grafik 65">
            <a:extLst>
              <a:ext uri="{FF2B5EF4-FFF2-40B4-BE49-F238E27FC236}">
                <a16:creationId xmlns:a16="http://schemas.microsoft.com/office/drawing/2014/main" id="{40173273-DB4F-D46D-DE15-01C5C2303F5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99193" y="2292962"/>
            <a:ext cx="2032000" cy="2459182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id="{EB9B07B5-DD37-B49C-2EF9-93938166A51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7350" y="3093461"/>
            <a:ext cx="6326909" cy="1974273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80131823-4E72-4B00-83B9-A7A48658E11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572441" y="5249571"/>
            <a:ext cx="1535546" cy="2228274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1AB191BE-62AC-CE50-B56A-B6DA788EC71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060295" y="316776"/>
            <a:ext cx="1674091" cy="167409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337A8AB9-65C2-772D-13A9-14FBAF50952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12196" y="489601"/>
            <a:ext cx="2794000" cy="588818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51116D04-67F5-A206-3C86-E31A0F4BCE0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53868" y="431079"/>
            <a:ext cx="6592455" cy="2205182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3D8F8D3F-640F-D62C-99A8-584160940DA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42454" y="10583139"/>
            <a:ext cx="6044045" cy="348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822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1178039-FBDF-73BF-1231-E7AC59B14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886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B09E65F-5C2A-D30B-27D7-E3B7D8EB2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188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A58AD47-382E-1D7E-1F1D-F5BB6258C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30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DCAD2AE-24A7-2E15-928D-82AFE45AC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21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D2541E32-1105-5859-9256-8057CFD6D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20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7B17DA4-76CE-50C0-B5A0-D709DF22D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740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1FF264E-0670-85ED-65B5-33C8FE777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7"/>
            <a:ext cx="13716000" cy="1714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407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F311738-B963-4460-337A-91A12AC19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7"/>
            <a:ext cx="13716000" cy="1714195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15BF6B3-9A60-6E42-AECF-35CC0C3251FB}"/>
              </a:ext>
            </a:extLst>
          </p:cNvPr>
          <p:cNvSpPr txBox="1"/>
          <p:nvPr/>
        </p:nvSpPr>
        <p:spPr>
          <a:xfrm>
            <a:off x="468630" y="436802"/>
            <a:ext cx="7703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dirty="0">
                <a:solidFill>
                  <a:srgbClr val="6F3C84"/>
                </a:solidFill>
                <a:latin typeface="Cera Pro Medium" pitchFamily="2" charset="0"/>
              </a:rPr>
              <a:t>Beispieltext</a:t>
            </a:r>
          </a:p>
        </p:txBody>
      </p:sp>
    </p:spTree>
    <p:extLst>
      <p:ext uri="{BB962C8B-B14F-4D97-AF65-F5344CB8AC3E}">
        <p14:creationId xmlns:p14="http://schemas.microsoft.com/office/powerpoint/2010/main" val="3079332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– 2022-Design">
  <a:themeElements>
    <a:clrScheme name="Office 2013 – 2022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– 2022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– 2022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6</Words>
  <Application>Microsoft Office PowerPoint</Application>
  <PresentationFormat>Benutzerdefiniert</PresentationFormat>
  <Paragraphs>5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Cera Pro Medium</vt:lpstr>
      <vt:lpstr>Office 2013 – 2022-Design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Lisa Rohwedder</cp:lastModifiedBy>
  <cp:revision>20</cp:revision>
  <dcterms:created xsi:type="dcterms:W3CDTF">2022-02-15T14:50:32Z</dcterms:created>
  <dcterms:modified xsi:type="dcterms:W3CDTF">2026-05-12T14:22:18Z</dcterms:modified>
</cp:coreProperties>
</file>